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82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6304"/>
            <a:ext cx="8814816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64234" y="381001"/>
            <a:ext cx="8229600" cy="2209800"/>
          </a:xfrm>
        </p:spPr>
        <p:txBody>
          <a:bodyPr lIns="45720" rIns="228600" anchor="b">
            <a:normAutofit/>
          </a:bodyPr>
          <a:lstStyle>
            <a:lvl1pPr marL="0" algn="r">
              <a:defRPr sz="48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133600" y="2819400"/>
            <a:ext cx="6560234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07131C59-E863-44B1-BA17-590B5E73833B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DF53D10D-1B0D-4824-A472-437F2B049D3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7131C59-E863-44B1-BA17-590B5E73833B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F53D10D-1B0D-4824-A472-437F2B049D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7131C59-E863-44B1-BA17-590B5E73833B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F53D10D-1B0D-4824-A472-437F2B049D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7131C59-E863-44B1-BA17-590B5E73833B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F53D10D-1B0D-4824-A472-437F2B049D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0128" y="3267456"/>
            <a:ext cx="74066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498230"/>
            <a:ext cx="77724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287713"/>
            <a:ext cx="7772400" cy="1509712"/>
          </a:xfrm>
        </p:spPr>
        <p:txBody>
          <a:bodyPr rIns="128016" anchor="t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07131C59-E863-44B1-BA17-590B5E73833B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DF53D10D-1B0D-4824-A472-437F2B049D3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7131C59-E863-44B1-BA17-590B5E73833B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DF53D10D-1B0D-4824-A472-437F2B049D3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16744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4800600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948"/>
            <a:ext cx="8229600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941763"/>
          </a:xfrm>
        </p:spPr>
        <p:txBody>
          <a:bodyPr lIns="9144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7131C59-E863-44B1-BA17-590B5E73833B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DF53D10D-1B0D-4824-A472-437F2B049D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3218"/>
            <a:ext cx="822960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7131C59-E863-44B1-BA17-590B5E73833B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F53D10D-1B0D-4824-A472-437F2B049D3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7131C59-E863-44B1-BA17-590B5E73833B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F53D10D-1B0D-4824-A472-437F2B049D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57552" y="105765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3136" y="304800"/>
            <a:ext cx="3931920" cy="762000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963136" y="1107560"/>
            <a:ext cx="393192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600" y="2209800"/>
            <a:ext cx="8666456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07131C59-E863-44B1-BA17-590B5E73833B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DF53D10D-1B0D-4824-A472-437F2B049D3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0443" y="4724400"/>
            <a:ext cx="5486400" cy="664536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0443" y="5388936"/>
            <a:ext cx="54864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04800" y="249864"/>
            <a:ext cx="85344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07131C59-E863-44B1-BA17-590B5E73833B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DF53D10D-1B0D-4824-A472-437F2B049D3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95400" y="6400800"/>
            <a:ext cx="4212264" cy="274320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562600" y="6400800"/>
            <a:ext cx="3002280" cy="274320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fld id="{07131C59-E863-44B1-BA17-590B5E73833B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38952" y="6514568"/>
            <a:ext cx="464288" cy="27432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fld id="{DF53D10D-1B0D-4824-A472-437F2B049D31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46237"/>
            <a:ext cx="8229600" cy="452628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marL="54864" algn="r" rtl="0" eaLnBrk="1" latinLnBrk="0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0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K</a:t>
            </a:r>
            <a:r>
              <a:rPr lang="hu-HU" dirty="0" smtClean="0">
                <a:solidFill>
                  <a:schemeClr val="tx2"/>
                </a:solidFill>
              </a:rPr>
              <a:t>örkörös  Lista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867400"/>
            <a:ext cx="6560234" cy="1752600"/>
          </a:xfrm>
        </p:spPr>
        <p:txBody>
          <a:bodyPr>
            <a:normAutofit/>
          </a:bodyPr>
          <a:lstStyle/>
          <a:p>
            <a:pPr algn="l"/>
            <a:r>
              <a:rPr lang="hu-HU" sz="2400" dirty="0" smtClean="0">
                <a:solidFill>
                  <a:schemeClr val="tx2"/>
                </a:solidFill>
              </a:rPr>
              <a:t>Készítette: Balázs Ádám-Attila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159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>
                <a:solidFill>
                  <a:schemeClr val="tx2"/>
                </a:solidFill>
              </a:rPr>
              <a:t>Mi egy láncolt lista?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28" name="Picture 4" descr="Imagini pentru linked li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66" y="2057400"/>
            <a:ext cx="7458783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949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>
                <a:solidFill>
                  <a:schemeClr val="tx2"/>
                </a:solidFill>
              </a:rPr>
              <a:t>Mi egy körkörös lista?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2050" name="Picture 2" descr="Imagini pentru circular linked li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16" y="2476500"/>
            <a:ext cx="7641167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31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>
                <a:solidFill>
                  <a:schemeClr val="tx2"/>
                </a:solidFill>
              </a:rPr>
              <a:t>Keretszöveg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hu-HU" dirty="0">
                <a:solidFill>
                  <a:schemeClr val="tx2"/>
                </a:solidFill>
              </a:rPr>
              <a:t>2360–ban útra indítanak egy óriási, önfenntartó </a:t>
            </a:r>
            <a:r>
              <a:rPr lang="hu-HU" dirty="0" smtClean="0">
                <a:solidFill>
                  <a:schemeClr val="tx2"/>
                </a:solidFill>
              </a:rPr>
              <a:t>űrhajót</a:t>
            </a:r>
          </a:p>
          <a:p>
            <a:endParaRPr lang="hu-HU" dirty="0" smtClean="0">
              <a:solidFill>
                <a:schemeClr val="tx2"/>
              </a:solidFill>
            </a:endParaRPr>
          </a:p>
          <a:p>
            <a:r>
              <a:rPr lang="hu-HU" dirty="0" smtClean="0">
                <a:solidFill>
                  <a:schemeClr val="tx2"/>
                </a:solidFill>
              </a:rPr>
              <a:t>Cél: távoli bolygók gyarmatosítása</a:t>
            </a:r>
          </a:p>
          <a:p>
            <a:endParaRPr lang="hu-HU" dirty="0">
              <a:solidFill>
                <a:schemeClr val="tx2"/>
              </a:solidFill>
            </a:endParaRPr>
          </a:p>
          <a:p>
            <a:r>
              <a:rPr lang="hu-HU" dirty="0" smtClean="0">
                <a:solidFill>
                  <a:schemeClr val="tx2"/>
                </a:solidFill>
              </a:rPr>
              <a:t>Sükszéges lesz a lakosság nyilvántartására</a:t>
            </a:r>
          </a:p>
        </p:txBody>
      </p:sp>
    </p:spTree>
    <p:extLst>
      <p:ext uri="{BB962C8B-B14F-4D97-AF65-F5344CB8AC3E}">
        <p14:creationId xmlns:p14="http://schemas.microsoft.com/office/powerpoint/2010/main" val="77435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Űrhajó struktúrája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57" y="1828800"/>
            <a:ext cx="8629462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43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A csodálatos centrifugális erő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44" y="1729854"/>
            <a:ext cx="6999112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43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Évtizedekig tartó utazás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Fognak születni és meghalni személyek</a:t>
            </a:r>
          </a:p>
          <a:p>
            <a:r>
              <a:rPr lang="hu-HU" smtClean="0"/>
              <a:t>Aszteroidák bányászása (új modulok)</a:t>
            </a:r>
            <a:endParaRPr lang="hu-HU" dirty="0" smtClean="0"/>
          </a:p>
          <a:p>
            <a:endParaRPr lang="hu-HU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174" y="2743200"/>
            <a:ext cx="6779652" cy="381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oundry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</Template>
  <TotalTime>56</TotalTime>
  <Words>56</Words>
  <Application>Microsoft Office PowerPoint</Application>
  <PresentationFormat>On-screen Show (4:3)</PresentationFormat>
  <Paragraphs>15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Foundry</vt:lpstr>
      <vt:lpstr>Körkörös  Lista</vt:lpstr>
      <vt:lpstr>Mi egy láncolt lista?</vt:lpstr>
      <vt:lpstr>Mi egy körkörös lista?</vt:lpstr>
      <vt:lpstr>Keretszöveg</vt:lpstr>
      <vt:lpstr>Űrhajó struktúrája</vt:lpstr>
      <vt:lpstr>A csodálatos centrifugális erő</vt:lpstr>
      <vt:lpstr>Évtizedekig tartó utazás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Körkörös  Lista</dc:title>
  <dc:creator>Adam</dc:creator>
  <cp:lastModifiedBy>Adam</cp:lastModifiedBy>
  <cp:revision>21</cp:revision>
  <dcterms:created xsi:type="dcterms:W3CDTF">2017-05-07T12:37:06Z</dcterms:created>
  <dcterms:modified xsi:type="dcterms:W3CDTF">2017-05-07T13:33:50Z</dcterms:modified>
</cp:coreProperties>
</file>